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62" r:id="rId4"/>
    <p:sldId id="263" r:id="rId5"/>
    <p:sldId id="278" r:id="rId6"/>
    <p:sldId id="277" r:id="rId7"/>
    <p:sldId id="274" r:id="rId8"/>
    <p:sldId id="272" r:id="rId9"/>
    <p:sldId id="279" r:id="rId10"/>
    <p:sldId id="270" r:id="rId11"/>
  </p:sldIdLst>
  <p:sldSz cx="12192000" cy="6858000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Light" pitchFamily="2" charset="0"/>
      <p:regular r:id="rId17"/>
      <p:bold r:id="rId18"/>
      <p:italic r:id="rId19"/>
      <p:boldItalic r:id="rId20"/>
    </p:embeddedFont>
    <p:embeddedFont>
      <p:font typeface="Work Sans Medium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19779-F6CF-408B-B936-32E325DFF889}" v="34" dt="2024-09-06T23:38:01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'milo 717" userId="489b15741c874e93" providerId="LiveId" clId="{3AD19779-F6CF-408B-B936-32E325DFF889}"/>
    <pc:docChg chg="undo redo custSel addSld delSld modSld sldOrd">
      <pc:chgData name="K'milo 717" userId="489b15741c874e93" providerId="LiveId" clId="{3AD19779-F6CF-408B-B936-32E325DFF889}" dt="2024-09-06T23:53:59.684" v="594" actId="14100"/>
      <pc:docMkLst>
        <pc:docMk/>
      </pc:docMkLst>
      <pc:sldChg chg="addSp delSp modSp mod">
        <pc:chgData name="K'milo 717" userId="489b15741c874e93" providerId="LiveId" clId="{3AD19779-F6CF-408B-B936-32E325DFF889}" dt="2024-09-06T23:00:15.964" v="90" actId="1076"/>
        <pc:sldMkLst>
          <pc:docMk/>
          <pc:sldMk cId="0" sldId="256"/>
        </pc:sldMkLst>
        <pc:spChg chg="add del">
          <ac:chgData name="K'milo 717" userId="489b15741c874e93" providerId="LiveId" clId="{3AD19779-F6CF-408B-B936-32E325DFF889}" dt="2024-09-06T22:59:20.131" v="80" actId="22"/>
          <ac:spMkLst>
            <pc:docMk/>
            <pc:sldMk cId="0" sldId="256"/>
            <ac:spMk id="3" creationId="{4DE33F65-6AB9-ECCC-EE1C-2C7665536EE3}"/>
          </ac:spMkLst>
        </pc:spChg>
        <pc:spChg chg="add">
          <ac:chgData name="K'milo 717" userId="489b15741c874e93" providerId="LiveId" clId="{3AD19779-F6CF-408B-B936-32E325DFF889}" dt="2024-09-06T22:59:20.144" v="81" actId="22"/>
          <ac:spMkLst>
            <pc:docMk/>
            <pc:sldMk cId="0" sldId="256"/>
            <ac:spMk id="5" creationId="{7682FC82-75AD-81DC-C3ED-DB26807C9762}"/>
          </ac:spMkLst>
        </pc:spChg>
        <pc:spChg chg="mod">
          <ac:chgData name="K'milo 717" userId="489b15741c874e93" providerId="LiveId" clId="{3AD19779-F6CF-408B-B936-32E325DFF889}" dt="2024-09-06T22:58:34.485" v="77" actId="14100"/>
          <ac:spMkLst>
            <pc:docMk/>
            <pc:sldMk cId="0" sldId="256"/>
            <ac:spMk id="101" creationId="{00000000-0000-0000-0000-000000000000}"/>
          </ac:spMkLst>
        </pc:spChg>
        <pc:spChg chg="del">
          <ac:chgData name="K'milo 717" userId="489b15741c874e93" providerId="LiveId" clId="{3AD19779-F6CF-408B-B936-32E325DFF889}" dt="2024-09-06T22:56:41.192" v="2" actId="478"/>
          <ac:spMkLst>
            <pc:docMk/>
            <pc:sldMk cId="0" sldId="256"/>
            <ac:spMk id="102" creationId="{00000000-0000-0000-0000-000000000000}"/>
          </ac:spMkLst>
        </pc:spChg>
        <pc:spChg chg="del">
          <ac:chgData name="K'milo 717" userId="489b15741c874e93" providerId="LiveId" clId="{3AD19779-F6CF-408B-B936-32E325DFF889}" dt="2024-09-06T22:56:49.209" v="5" actId="478"/>
          <ac:spMkLst>
            <pc:docMk/>
            <pc:sldMk cId="0" sldId="256"/>
            <ac:spMk id="103" creationId="{00000000-0000-0000-0000-000000000000}"/>
          </ac:spMkLst>
        </pc:spChg>
        <pc:picChg chg="add mod">
          <ac:chgData name="K'milo 717" userId="489b15741c874e93" providerId="LiveId" clId="{3AD19779-F6CF-408B-B936-32E325DFF889}" dt="2024-09-06T23:00:15.964" v="90" actId="1076"/>
          <ac:picMkLst>
            <pc:docMk/>
            <pc:sldMk cId="0" sldId="256"/>
            <ac:picMk id="7" creationId="{A003A7D2-9951-B8B8-22B0-07382FEDC9B8}"/>
          </ac:picMkLst>
        </pc:picChg>
        <pc:picChg chg="add mod">
          <ac:chgData name="K'milo 717" userId="489b15741c874e93" providerId="LiveId" clId="{3AD19779-F6CF-408B-B936-32E325DFF889}" dt="2024-09-06T23:00:12.111" v="89" actId="1076"/>
          <ac:picMkLst>
            <pc:docMk/>
            <pc:sldMk cId="0" sldId="256"/>
            <ac:picMk id="1026" creationId="{BBA36927-AACC-FC4F-AA76-7D8BAC3B6E4F}"/>
          </ac:picMkLst>
        </pc:picChg>
      </pc:sldChg>
      <pc:sldChg chg="modSp mod">
        <pc:chgData name="K'milo 717" userId="489b15741c874e93" providerId="LiveId" clId="{3AD19779-F6CF-408B-B936-32E325DFF889}" dt="2024-09-06T23:05:49.011" v="257" actId="1076"/>
        <pc:sldMkLst>
          <pc:docMk/>
          <pc:sldMk cId="0" sldId="257"/>
        </pc:sldMkLst>
        <pc:spChg chg="mod">
          <ac:chgData name="K'milo 717" userId="489b15741c874e93" providerId="LiveId" clId="{3AD19779-F6CF-408B-B936-32E325DFF889}" dt="2024-09-06T23:05:49.011" v="257" actId="1076"/>
          <ac:spMkLst>
            <pc:docMk/>
            <pc:sldMk cId="0" sldId="257"/>
            <ac:spMk id="108" creationId="{00000000-0000-0000-0000-000000000000}"/>
          </ac:spMkLst>
        </pc:spChg>
        <pc:spChg chg="mod">
          <ac:chgData name="K'milo 717" userId="489b15741c874e93" providerId="LiveId" clId="{3AD19779-F6CF-408B-B936-32E325DFF889}" dt="2024-09-06T23:02:45.775" v="240" actId="20577"/>
          <ac:spMkLst>
            <pc:docMk/>
            <pc:sldMk cId="0" sldId="257"/>
            <ac:spMk id="110" creationId="{00000000-0000-0000-0000-000000000000}"/>
          </ac:spMkLst>
        </pc:spChg>
        <pc:cxnChg chg="mod">
          <ac:chgData name="K'milo 717" userId="489b15741c874e93" providerId="LiveId" clId="{3AD19779-F6CF-408B-B936-32E325DFF889}" dt="2024-09-06T23:00:59.605" v="98" actId="1076"/>
          <ac:cxnSpMkLst>
            <pc:docMk/>
            <pc:sldMk cId="0" sldId="257"/>
            <ac:cxnSpMk id="109" creationId="{00000000-0000-0000-0000-000000000000}"/>
          </ac:cxnSpMkLst>
        </pc:cxnChg>
      </pc:sldChg>
      <pc:sldChg chg="addSp modSp del mod">
        <pc:chgData name="K'milo 717" userId="489b15741c874e93" providerId="LiveId" clId="{3AD19779-F6CF-408B-B936-32E325DFF889}" dt="2024-09-06T23:05:41.827" v="256" actId="47"/>
        <pc:sldMkLst>
          <pc:docMk/>
          <pc:sldMk cId="0" sldId="258"/>
        </pc:sldMkLst>
        <pc:spChg chg="add mod">
          <ac:chgData name="K'milo 717" userId="489b15741c874e93" providerId="LiveId" clId="{3AD19779-F6CF-408B-B936-32E325DFF889}" dt="2024-09-06T23:03:22.921" v="248" actId="571"/>
          <ac:spMkLst>
            <pc:docMk/>
            <pc:sldMk cId="0" sldId="258"/>
            <ac:spMk id="3" creationId="{DCCBCAEF-C551-3A5A-F40B-DC6611D1C205}"/>
          </ac:spMkLst>
        </pc:spChg>
        <pc:spChg chg="mod">
          <ac:chgData name="K'milo 717" userId="489b15741c874e93" providerId="LiveId" clId="{3AD19779-F6CF-408B-B936-32E325DFF889}" dt="2024-09-06T23:03:39.378" v="250" actId="1076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K'milo 717" userId="489b15741c874e93" providerId="LiveId" clId="{3AD19779-F6CF-408B-B936-32E325DFF889}" dt="2024-09-06T23:03:37.008" v="249" actId="1076"/>
          <ac:spMkLst>
            <pc:docMk/>
            <pc:sldMk cId="0" sldId="258"/>
            <ac:spMk id="118" creationId="{00000000-0000-0000-0000-000000000000}"/>
          </ac:spMkLst>
        </pc:spChg>
        <pc:spChg chg="mod">
          <ac:chgData name="K'milo 717" userId="489b15741c874e93" providerId="LiveId" clId="{3AD19779-F6CF-408B-B936-32E325DFF889}" dt="2024-09-06T23:03:58.808" v="254" actId="20577"/>
          <ac:spMkLst>
            <pc:docMk/>
            <pc:sldMk cId="0" sldId="258"/>
            <ac:spMk id="119" creationId="{00000000-0000-0000-0000-000000000000}"/>
          </ac:spMkLst>
        </pc:spChg>
        <pc:picChg chg="add mod">
          <ac:chgData name="K'milo 717" userId="489b15741c874e93" providerId="LiveId" clId="{3AD19779-F6CF-408B-B936-32E325DFF889}" dt="2024-09-06T23:03:22.921" v="248" actId="571"/>
          <ac:picMkLst>
            <pc:docMk/>
            <pc:sldMk cId="0" sldId="258"/>
            <ac:picMk id="2" creationId="{914B69D6-CC16-F3FB-3086-B82A1A72257A}"/>
          </ac:picMkLst>
        </pc:picChg>
      </pc:sldChg>
      <pc:sldChg chg="del">
        <pc:chgData name="K'milo 717" userId="489b15741c874e93" providerId="LiveId" clId="{3AD19779-F6CF-408B-B936-32E325DFF889}" dt="2024-09-06T23:04:10.789" v="255" actId="47"/>
        <pc:sldMkLst>
          <pc:docMk/>
          <pc:sldMk cId="0" sldId="259"/>
        </pc:sldMkLst>
      </pc:sldChg>
      <pc:sldChg chg="add del">
        <pc:chgData name="K'milo 717" userId="489b15741c874e93" providerId="LiveId" clId="{3AD19779-F6CF-408B-B936-32E325DFF889}" dt="2024-09-06T23:06:04.507" v="262" actId="47"/>
        <pc:sldMkLst>
          <pc:docMk/>
          <pc:sldMk cId="0" sldId="260"/>
        </pc:sldMkLst>
      </pc:sldChg>
      <pc:sldChg chg="add del">
        <pc:chgData name="K'milo 717" userId="489b15741c874e93" providerId="LiveId" clId="{3AD19779-F6CF-408B-B936-32E325DFF889}" dt="2024-09-06T23:08:45.758" v="323" actId="47"/>
        <pc:sldMkLst>
          <pc:docMk/>
          <pc:sldMk cId="0" sldId="261"/>
        </pc:sldMkLst>
      </pc:sldChg>
      <pc:sldChg chg="addSp delSp modSp mod ord">
        <pc:chgData name="K'milo 717" userId="489b15741c874e93" providerId="LiveId" clId="{3AD19779-F6CF-408B-B936-32E325DFF889}" dt="2024-09-06T23:33:23.751" v="557" actId="20577"/>
        <pc:sldMkLst>
          <pc:docMk/>
          <pc:sldMk cId="0" sldId="262"/>
        </pc:sldMkLst>
        <pc:spChg chg="del">
          <ac:chgData name="K'milo 717" userId="489b15741c874e93" providerId="LiveId" clId="{3AD19779-F6CF-408B-B936-32E325DFF889}" dt="2024-09-06T23:07:18.545" v="307" actId="478"/>
          <ac:spMkLst>
            <pc:docMk/>
            <pc:sldMk cId="0" sldId="262"/>
            <ac:spMk id="148" creationId="{00000000-0000-0000-0000-000000000000}"/>
          </ac:spMkLst>
        </pc:spChg>
        <pc:spChg chg="del mod">
          <ac:chgData name="K'milo 717" userId="489b15741c874e93" providerId="LiveId" clId="{3AD19779-F6CF-408B-B936-32E325DFF889}" dt="2024-09-06T23:07:17.820" v="306" actId="478"/>
          <ac:spMkLst>
            <pc:docMk/>
            <pc:sldMk cId="0" sldId="262"/>
            <ac:spMk id="149" creationId="{00000000-0000-0000-0000-000000000000}"/>
          </ac:spMkLst>
        </pc:spChg>
        <pc:spChg chg="del">
          <ac:chgData name="K'milo 717" userId="489b15741c874e93" providerId="LiveId" clId="{3AD19779-F6CF-408B-B936-32E325DFF889}" dt="2024-09-06T23:07:16.116" v="304" actId="478"/>
          <ac:spMkLst>
            <pc:docMk/>
            <pc:sldMk cId="0" sldId="262"/>
            <ac:spMk id="150" creationId="{00000000-0000-0000-0000-000000000000}"/>
          </ac:spMkLst>
        </pc:spChg>
        <pc:spChg chg="mod">
          <ac:chgData name="K'milo 717" userId="489b15741c874e93" providerId="LiveId" clId="{3AD19779-F6CF-408B-B936-32E325DFF889}" dt="2024-09-06T23:08:37.136" v="322" actId="1076"/>
          <ac:spMkLst>
            <pc:docMk/>
            <pc:sldMk cId="0" sldId="262"/>
            <ac:spMk id="152" creationId="{00000000-0000-0000-0000-000000000000}"/>
          </ac:spMkLst>
        </pc:spChg>
        <pc:spChg chg="mod">
          <ac:chgData name="K'milo 717" userId="489b15741c874e93" providerId="LiveId" clId="{3AD19779-F6CF-408B-B936-32E325DFF889}" dt="2024-09-06T23:08:37.136" v="322" actId="1076"/>
          <ac:spMkLst>
            <pc:docMk/>
            <pc:sldMk cId="0" sldId="262"/>
            <ac:spMk id="153" creationId="{00000000-0000-0000-0000-000000000000}"/>
          </ac:spMkLst>
        </pc:spChg>
        <pc:spChg chg="mod">
          <ac:chgData name="K'milo 717" userId="489b15741c874e93" providerId="LiveId" clId="{3AD19779-F6CF-408B-B936-32E325DFF889}" dt="2024-09-06T23:33:23.751" v="557" actId="20577"/>
          <ac:spMkLst>
            <pc:docMk/>
            <pc:sldMk cId="0" sldId="262"/>
            <ac:spMk id="154" creationId="{00000000-0000-0000-0000-000000000000}"/>
          </ac:spMkLst>
        </pc:spChg>
        <pc:picChg chg="del mod">
          <ac:chgData name="K'milo 717" userId="489b15741c874e93" providerId="LiveId" clId="{3AD19779-F6CF-408B-B936-32E325DFF889}" dt="2024-09-06T23:06:30.377" v="269" actId="478"/>
          <ac:picMkLst>
            <pc:docMk/>
            <pc:sldMk cId="0" sldId="262"/>
            <ac:picMk id="151" creationId="{00000000-0000-0000-0000-000000000000}"/>
          </ac:picMkLst>
        </pc:picChg>
        <pc:picChg chg="add mod">
          <ac:chgData name="K'milo 717" userId="489b15741c874e93" providerId="LiveId" clId="{3AD19779-F6CF-408B-B936-32E325DFF889}" dt="2024-09-06T23:06:27.155" v="267" actId="1076"/>
          <ac:picMkLst>
            <pc:docMk/>
            <pc:sldMk cId="0" sldId="262"/>
            <ac:picMk id="2050" creationId="{38BDE474-D252-7916-171F-A46DC4A1BEED}"/>
          </ac:picMkLst>
        </pc:picChg>
        <pc:picChg chg="add mod">
          <ac:chgData name="K'milo 717" userId="489b15741c874e93" providerId="LiveId" clId="{3AD19779-F6CF-408B-B936-32E325DFF889}" dt="2024-09-06T23:06:48.241" v="275" actId="14100"/>
          <ac:picMkLst>
            <pc:docMk/>
            <pc:sldMk cId="0" sldId="262"/>
            <ac:picMk id="2052" creationId="{EC1DDDE7-7940-E708-FAEC-648C27BB125B}"/>
          </ac:picMkLst>
        </pc:picChg>
      </pc:sldChg>
      <pc:sldChg chg="addSp delSp modSp mod">
        <pc:chgData name="K'milo 717" userId="489b15741c874e93" providerId="LiveId" clId="{3AD19779-F6CF-408B-B936-32E325DFF889}" dt="2024-09-06T23:38:10.095" v="562" actId="1076"/>
        <pc:sldMkLst>
          <pc:docMk/>
          <pc:sldMk cId="0" sldId="263"/>
        </pc:sldMkLst>
        <pc:spChg chg="mod">
          <ac:chgData name="K'milo 717" userId="489b15741c874e93" providerId="LiveId" clId="{3AD19779-F6CF-408B-B936-32E325DFF889}" dt="2024-09-06T23:08:57.532" v="343" actId="20577"/>
          <ac:spMkLst>
            <pc:docMk/>
            <pc:sldMk cId="0" sldId="263"/>
            <ac:spMk id="159" creationId="{00000000-0000-0000-0000-000000000000}"/>
          </ac:spMkLst>
        </pc:spChg>
        <pc:spChg chg="del mod">
          <ac:chgData name="K'milo 717" userId="489b15741c874e93" providerId="LiveId" clId="{3AD19779-F6CF-408B-B936-32E325DFF889}" dt="2024-09-06T23:09:38.672" v="354" actId="478"/>
          <ac:spMkLst>
            <pc:docMk/>
            <pc:sldMk cId="0" sldId="263"/>
            <ac:spMk id="160" creationId="{00000000-0000-0000-0000-000000000000}"/>
          </ac:spMkLst>
        </pc:spChg>
        <pc:spChg chg="del mod">
          <ac:chgData name="K'milo 717" userId="489b15741c874e93" providerId="LiveId" clId="{3AD19779-F6CF-408B-B936-32E325DFF889}" dt="2024-09-06T23:09:46.050" v="357" actId="478"/>
          <ac:spMkLst>
            <pc:docMk/>
            <pc:sldMk cId="0" sldId="263"/>
            <ac:spMk id="161" creationId="{00000000-0000-0000-0000-000000000000}"/>
          </ac:spMkLst>
        </pc:spChg>
        <pc:spChg chg="del">
          <ac:chgData name="K'milo 717" userId="489b15741c874e93" providerId="LiveId" clId="{3AD19779-F6CF-408B-B936-32E325DFF889}" dt="2024-09-06T23:10:02.223" v="360" actId="478"/>
          <ac:spMkLst>
            <pc:docMk/>
            <pc:sldMk cId="0" sldId="263"/>
            <ac:spMk id="162" creationId="{00000000-0000-0000-0000-000000000000}"/>
          </ac:spMkLst>
        </pc:spChg>
        <pc:picChg chg="add mod">
          <ac:chgData name="K'milo 717" userId="489b15741c874e93" providerId="LiveId" clId="{3AD19779-F6CF-408B-B936-32E325DFF889}" dt="2024-09-06T23:09:52.744" v="359" actId="1076"/>
          <ac:picMkLst>
            <pc:docMk/>
            <pc:sldMk cId="0" sldId="263"/>
            <ac:picMk id="2" creationId="{5C1254D6-CC6C-7D64-CC5F-736739E14382}"/>
          </ac:picMkLst>
        </pc:picChg>
        <pc:picChg chg="add mod">
          <ac:chgData name="K'milo 717" userId="489b15741c874e93" providerId="LiveId" clId="{3AD19779-F6CF-408B-B936-32E325DFF889}" dt="2024-09-06T23:09:48.643" v="358" actId="1076"/>
          <ac:picMkLst>
            <pc:docMk/>
            <pc:sldMk cId="0" sldId="263"/>
            <ac:picMk id="3" creationId="{5E12E05B-CEBF-9703-B95F-DD58A1024056}"/>
          </ac:picMkLst>
        </pc:picChg>
        <pc:picChg chg="add mod">
          <ac:chgData name="K'milo 717" userId="489b15741c874e93" providerId="LiveId" clId="{3AD19779-F6CF-408B-B936-32E325DFF889}" dt="2024-09-06T23:11:05.493" v="361"/>
          <ac:picMkLst>
            <pc:docMk/>
            <pc:sldMk cId="0" sldId="263"/>
            <ac:picMk id="4" creationId="{CD6DC62D-8835-6026-DA31-B512ECDD72D6}"/>
          </ac:picMkLst>
        </pc:picChg>
        <pc:picChg chg="add mod">
          <ac:chgData name="K'milo 717" userId="489b15741c874e93" providerId="LiveId" clId="{3AD19779-F6CF-408B-B936-32E325DFF889}" dt="2024-09-06T23:11:05.493" v="361"/>
          <ac:picMkLst>
            <pc:docMk/>
            <pc:sldMk cId="0" sldId="263"/>
            <ac:picMk id="5" creationId="{7AB50B1D-8C10-AF63-473D-E535F1C86B7F}"/>
          </ac:picMkLst>
        </pc:picChg>
        <pc:picChg chg="add mod">
          <ac:chgData name="K'milo 717" userId="489b15741c874e93" providerId="LiveId" clId="{3AD19779-F6CF-408B-B936-32E325DFF889}" dt="2024-09-06T23:38:10.095" v="562" actId="1076"/>
          <ac:picMkLst>
            <pc:docMk/>
            <pc:sldMk cId="0" sldId="263"/>
            <ac:picMk id="7" creationId="{787CD39C-6958-6FD0-08D9-41BF657CA18E}"/>
          </ac:picMkLst>
        </pc:picChg>
      </pc:sldChg>
      <pc:sldChg chg="del">
        <pc:chgData name="K'milo 717" userId="489b15741c874e93" providerId="LiveId" clId="{3AD19779-F6CF-408B-B936-32E325DFF889}" dt="2024-09-06T23:11:32.035" v="371" actId="47"/>
        <pc:sldMkLst>
          <pc:docMk/>
          <pc:sldMk cId="0" sldId="264"/>
        </pc:sldMkLst>
      </pc:sldChg>
      <pc:sldChg chg="del">
        <pc:chgData name="K'milo 717" userId="489b15741c874e93" providerId="LiveId" clId="{3AD19779-F6CF-408B-B936-32E325DFF889}" dt="2024-09-06T23:11:30.646" v="370" actId="47"/>
        <pc:sldMkLst>
          <pc:docMk/>
          <pc:sldMk cId="0" sldId="265"/>
        </pc:sldMkLst>
      </pc:sldChg>
      <pc:sldChg chg="del">
        <pc:chgData name="K'milo 717" userId="489b15741c874e93" providerId="LiveId" clId="{3AD19779-F6CF-408B-B936-32E325DFF889}" dt="2024-09-06T23:11:29.969" v="369" actId="47"/>
        <pc:sldMkLst>
          <pc:docMk/>
          <pc:sldMk cId="0" sldId="266"/>
        </pc:sldMkLst>
      </pc:sldChg>
      <pc:sldChg chg="del">
        <pc:chgData name="K'milo 717" userId="489b15741c874e93" providerId="LiveId" clId="{3AD19779-F6CF-408B-B936-32E325DFF889}" dt="2024-09-06T23:11:27.722" v="368" actId="47"/>
        <pc:sldMkLst>
          <pc:docMk/>
          <pc:sldMk cId="0" sldId="267"/>
        </pc:sldMkLst>
      </pc:sldChg>
      <pc:sldChg chg="del">
        <pc:chgData name="K'milo 717" userId="489b15741c874e93" providerId="LiveId" clId="{3AD19779-F6CF-408B-B936-32E325DFF889}" dt="2024-09-06T23:11:26.692" v="367" actId="47"/>
        <pc:sldMkLst>
          <pc:docMk/>
          <pc:sldMk cId="0" sldId="268"/>
        </pc:sldMkLst>
      </pc:sldChg>
      <pc:sldChg chg="del">
        <pc:chgData name="K'milo 717" userId="489b15741c874e93" providerId="LiveId" clId="{3AD19779-F6CF-408B-B936-32E325DFF889}" dt="2024-09-06T23:11:25.302" v="366" actId="47"/>
        <pc:sldMkLst>
          <pc:docMk/>
          <pc:sldMk cId="0" sldId="269"/>
        </pc:sldMkLst>
      </pc:sldChg>
      <pc:sldChg chg="modSp add del mod">
        <pc:chgData name="K'milo 717" userId="489b15741c874e93" providerId="LiveId" clId="{3AD19779-F6CF-408B-B936-32E325DFF889}" dt="2024-09-06T23:17:20.742" v="542" actId="47"/>
        <pc:sldMkLst>
          <pc:docMk/>
          <pc:sldMk cId="3369475340" sldId="271"/>
        </pc:sldMkLst>
        <pc:spChg chg="mod">
          <ac:chgData name="K'milo 717" userId="489b15741c874e93" providerId="LiveId" clId="{3AD19779-F6CF-408B-B936-32E325DFF889}" dt="2024-09-06T23:13:38.534" v="443" actId="20577"/>
          <ac:spMkLst>
            <pc:docMk/>
            <pc:sldMk cId="3369475340" sldId="271"/>
            <ac:spMk id="159" creationId="{00000000-0000-0000-0000-000000000000}"/>
          </ac:spMkLst>
        </pc:spChg>
      </pc:sldChg>
      <pc:sldChg chg="addSp modSp add mod">
        <pc:chgData name="K'milo 717" userId="489b15741c874e93" providerId="LiveId" clId="{3AD19779-F6CF-408B-B936-32E325DFF889}" dt="2024-09-06T23:53:59.684" v="594" actId="14100"/>
        <pc:sldMkLst>
          <pc:docMk/>
          <pc:sldMk cId="2506528513" sldId="272"/>
        </pc:sldMkLst>
        <pc:spChg chg="mod">
          <ac:chgData name="K'milo 717" userId="489b15741c874e93" providerId="LiveId" clId="{3AD19779-F6CF-408B-B936-32E325DFF889}" dt="2024-09-06T23:13:17.516" v="427" actId="20577"/>
          <ac:spMkLst>
            <pc:docMk/>
            <pc:sldMk cId="2506528513" sldId="272"/>
            <ac:spMk id="159" creationId="{00000000-0000-0000-0000-000000000000}"/>
          </ac:spMkLst>
        </pc:spChg>
        <pc:picChg chg="add mod">
          <ac:chgData name="K'milo 717" userId="489b15741c874e93" providerId="LiveId" clId="{3AD19779-F6CF-408B-B936-32E325DFF889}" dt="2024-09-06T23:51:15.686" v="573" actId="1076"/>
          <ac:picMkLst>
            <pc:docMk/>
            <pc:sldMk cId="2506528513" sldId="272"/>
            <ac:picMk id="5" creationId="{9805EC98-2F4F-9DC9-8CDD-94BF1C211AA6}"/>
          </ac:picMkLst>
        </pc:picChg>
        <pc:picChg chg="add mod">
          <ac:chgData name="K'milo 717" userId="489b15741c874e93" providerId="LiveId" clId="{3AD19779-F6CF-408B-B936-32E325DFF889}" dt="2024-09-06T23:51:49.146" v="577" actId="14100"/>
          <ac:picMkLst>
            <pc:docMk/>
            <pc:sldMk cId="2506528513" sldId="272"/>
            <ac:picMk id="7" creationId="{EC077FED-4109-666B-E54B-BCF2AA91A626}"/>
          </ac:picMkLst>
        </pc:picChg>
        <pc:picChg chg="add mod">
          <ac:chgData name="K'milo 717" userId="489b15741c874e93" providerId="LiveId" clId="{3AD19779-F6CF-408B-B936-32E325DFF889}" dt="2024-09-06T23:52:19.593" v="581" actId="14100"/>
          <ac:picMkLst>
            <pc:docMk/>
            <pc:sldMk cId="2506528513" sldId="272"/>
            <ac:picMk id="9" creationId="{03F48536-CA39-A9EA-AC78-152D678FC483}"/>
          </ac:picMkLst>
        </pc:picChg>
        <pc:picChg chg="add mod">
          <ac:chgData name="K'milo 717" userId="489b15741c874e93" providerId="LiveId" clId="{3AD19779-F6CF-408B-B936-32E325DFF889}" dt="2024-09-06T23:52:48.800" v="584" actId="14100"/>
          <ac:picMkLst>
            <pc:docMk/>
            <pc:sldMk cId="2506528513" sldId="272"/>
            <ac:picMk id="11" creationId="{843F3931-CA9E-37E4-3AB8-D9FD4E728A9F}"/>
          </ac:picMkLst>
        </pc:picChg>
        <pc:picChg chg="add mod">
          <ac:chgData name="K'milo 717" userId="489b15741c874e93" providerId="LiveId" clId="{3AD19779-F6CF-408B-B936-32E325DFF889}" dt="2024-09-06T23:53:30.536" v="590" actId="1076"/>
          <ac:picMkLst>
            <pc:docMk/>
            <pc:sldMk cId="2506528513" sldId="272"/>
            <ac:picMk id="13" creationId="{075FA4C9-A4C2-8FCF-9BCB-FF432CD5713F}"/>
          </ac:picMkLst>
        </pc:picChg>
        <pc:picChg chg="add mod">
          <ac:chgData name="K'milo 717" userId="489b15741c874e93" providerId="LiveId" clId="{3AD19779-F6CF-408B-B936-32E325DFF889}" dt="2024-09-06T23:53:59.684" v="594" actId="14100"/>
          <ac:picMkLst>
            <pc:docMk/>
            <pc:sldMk cId="2506528513" sldId="272"/>
            <ac:picMk id="15" creationId="{4F491012-5C99-2ADD-DB9B-4DB4EDF31A9D}"/>
          </ac:picMkLst>
        </pc:picChg>
      </pc:sldChg>
      <pc:sldChg chg="modSp add del mod">
        <pc:chgData name="K'milo 717" userId="489b15741c874e93" providerId="LiveId" clId="{3AD19779-F6CF-408B-B936-32E325DFF889}" dt="2024-09-06T23:27:16.670" v="556" actId="47"/>
        <pc:sldMkLst>
          <pc:docMk/>
          <pc:sldMk cId="423170808" sldId="273"/>
        </pc:sldMkLst>
        <pc:spChg chg="mod">
          <ac:chgData name="K'milo 717" userId="489b15741c874e93" providerId="LiveId" clId="{3AD19779-F6CF-408B-B936-32E325DFF889}" dt="2024-09-06T23:12:36.875" v="385" actId="14100"/>
          <ac:spMkLst>
            <pc:docMk/>
            <pc:sldMk cId="423170808" sldId="273"/>
            <ac:spMk id="159" creationId="{00000000-0000-0000-0000-000000000000}"/>
          </ac:spMkLst>
        </pc:spChg>
      </pc:sldChg>
      <pc:sldChg chg="addSp modSp add mod">
        <pc:chgData name="K'milo 717" userId="489b15741c874e93" providerId="LiveId" clId="{3AD19779-F6CF-408B-B936-32E325DFF889}" dt="2024-09-06T23:50:28.583" v="569" actId="1076"/>
        <pc:sldMkLst>
          <pc:docMk/>
          <pc:sldMk cId="987226414" sldId="274"/>
        </pc:sldMkLst>
        <pc:spChg chg="mod">
          <ac:chgData name="K'milo 717" userId="489b15741c874e93" providerId="LiveId" clId="{3AD19779-F6CF-408B-B936-32E325DFF889}" dt="2024-09-06T23:13:11.341" v="409" actId="20577"/>
          <ac:spMkLst>
            <pc:docMk/>
            <pc:sldMk cId="987226414" sldId="274"/>
            <ac:spMk id="159" creationId="{00000000-0000-0000-0000-000000000000}"/>
          </ac:spMkLst>
        </pc:spChg>
        <pc:picChg chg="add mod">
          <ac:chgData name="K'milo 717" userId="489b15741c874e93" providerId="LiveId" clId="{3AD19779-F6CF-408B-B936-32E325DFF889}" dt="2024-09-06T23:50:28.583" v="569" actId="1076"/>
          <ac:picMkLst>
            <pc:docMk/>
            <pc:sldMk cId="987226414" sldId="274"/>
            <ac:picMk id="5" creationId="{66A75159-9E5B-E0A2-AE11-E696489BA215}"/>
          </ac:picMkLst>
        </pc:picChg>
      </pc:sldChg>
      <pc:sldChg chg="addSp modSp add del mod">
        <pc:chgData name="K'milo 717" userId="489b15741c874e93" providerId="LiveId" clId="{3AD19779-F6CF-408B-B936-32E325DFF889}" dt="2024-09-06T23:17:25.785" v="544" actId="47"/>
        <pc:sldMkLst>
          <pc:docMk/>
          <pc:sldMk cId="1938661632" sldId="275"/>
        </pc:sldMkLst>
        <pc:spChg chg="add mod">
          <ac:chgData name="K'milo 717" userId="489b15741c874e93" providerId="LiveId" clId="{3AD19779-F6CF-408B-B936-32E325DFF889}" dt="2024-09-06T23:15:41.213" v="483" actId="1076"/>
          <ac:spMkLst>
            <pc:docMk/>
            <pc:sldMk cId="1938661632" sldId="275"/>
            <ac:spMk id="4" creationId="{065090FE-3DD4-5972-D12A-5DBB4F1E941A}"/>
          </ac:spMkLst>
        </pc:spChg>
        <pc:spChg chg="mod">
          <ac:chgData name="K'milo 717" userId="489b15741c874e93" providerId="LiveId" clId="{3AD19779-F6CF-408B-B936-32E325DFF889}" dt="2024-09-06T23:13:57.563" v="469" actId="20577"/>
          <ac:spMkLst>
            <pc:docMk/>
            <pc:sldMk cId="1938661632" sldId="275"/>
            <ac:spMk id="159" creationId="{00000000-0000-0000-0000-000000000000}"/>
          </ac:spMkLst>
        </pc:spChg>
      </pc:sldChg>
      <pc:sldChg chg="modSp add del mod">
        <pc:chgData name="K'milo 717" userId="489b15741c874e93" providerId="LiveId" clId="{3AD19779-F6CF-408B-B936-32E325DFF889}" dt="2024-09-06T23:17:24.009" v="543" actId="47"/>
        <pc:sldMkLst>
          <pc:docMk/>
          <pc:sldMk cId="2333866700" sldId="276"/>
        </pc:sldMkLst>
        <pc:spChg chg="mod">
          <ac:chgData name="K'milo 717" userId="489b15741c874e93" providerId="LiveId" clId="{3AD19779-F6CF-408B-B936-32E325DFF889}" dt="2024-09-06T23:13:47.714" v="454" actId="20577"/>
          <ac:spMkLst>
            <pc:docMk/>
            <pc:sldMk cId="2333866700" sldId="276"/>
            <ac:spMk id="159" creationId="{00000000-0000-0000-0000-000000000000}"/>
          </ac:spMkLst>
        </pc:spChg>
      </pc:sldChg>
      <pc:sldChg chg="addSp modSp add mod">
        <pc:chgData name="K'milo 717" userId="489b15741c874e93" providerId="LiveId" clId="{3AD19779-F6CF-408B-B936-32E325DFF889}" dt="2024-09-06T23:25:19.423" v="555" actId="1076"/>
        <pc:sldMkLst>
          <pc:docMk/>
          <pc:sldMk cId="1147488703" sldId="277"/>
        </pc:sldMkLst>
        <pc:spChg chg="mod">
          <ac:chgData name="K'milo 717" userId="489b15741c874e93" providerId="LiveId" clId="{3AD19779-F6CF-408B-B936-32E325DFF889}" dt="2024-09-06T23:13:06.091" v="399" actId="20577"/>
          <ac:spMkLst>
            <pc:docMk/>
            <pc:sldMk cId="1147488703" sldId="277"/>
            <ac:spMk id="159" creationId="{00000000-0000-0000-0000-000000000000}"/>
          </ac:spMkLst>
        </pc:spChg>
        <pc:picChg chg="add mod">
          <ac:chgData name="K'milo 717" userId="489b15741c874e93" providerId="LiveId" clId="{3AD19779-F6CF-408B-B936-32E325DFF889}" dt="2024-09-06T23:25:19.423" v="555" actId="1076"/>
          <ac:picMkLst>
            <pc:docMk/>
            <pc:sldMk cId="1147488703" sldId="277"/>
            <ac:picMk id="5" creationId="{CD1535F9-51C7-FB30-B786-0834071FA1BB}"/>
          </ac:picMkLst>
        </pc:picChg>
      </pc:sldChg>
      <pc:sldChg chg="addSp modSp add mod">
        <pc:chgData name="K'milo 717" userId="489b15741c874e93" providerId="LiveId" clId="{3AD19779-F6CF-408B-B936-32E325DFF889}" dt="2024-09-06T23:24:06.504" v="551" actId="1076"/>
        <pc:sldMkLst>
          <pc:docMk/>
          <pc:sldMk cId="2178822946" sldId="278"/>
        </pc:sldMkLst>
        <pc:spChg chg="mod">
          <ac:chgData name="K'milo 717" userId="489b15741c874e93" providerId="LiveId" clId="{3AD19779-F6CF-408B-B936-32E325DFF889}" dt="2024-09-06T23:13:00.922" v="391" actId="20577"/>
          <ac:spMkLst>
            <pc:docMk/>
            <pc:sldMk cId="2178822946" sldId="278"/>
            <ac:spMk id="159" creationId="{00000000-0000-0000-0000-000000000000}"/>
          </ac:spMkLst>
        </pc:spChg>
        <pc:picChg chg="add mod">
          <ac:chgData name="K'milo 717" userId="489b15741c874e93" providerId="LiveId" clId="{3AD19779-F6CF-408B-B936-32E325DFF889}" dt="2024-09-06T23:24:06.504" v="551" actId="1076"/>
          <ac:picMkLst>
            <pc:docMk/>
            <pc:sldMk cId="2178822946" sldId="278"/>
            <ac:picMk id="5" creationId="{917D8568-1235-6437-9236-8AAA9D2D1FC9}"/>
          </ac:picMkLst>
        </pc:picChg>
      </pc:sldChg>
      <pc:sldChg chg="modSp add mod ord">
        <pc:chgData name="K'milo 717" userId="489b15741c874e93" providerId="LiveId" clId="{3AD19779-F6CF-408B-B936-32E325DFF889}" dt="2024-09-06T23:17:13.500" v="541" actId="20577"/>
        <pc:sldMkLst>
          <pc:docMk/>
          <pc:sldMk cId="116960969" sldId="279"/>
        </pc:sldMkLst>
        <pc:spChg chg="mod">
          <ac:chgData name="K'milo 717" userId="489b15741c874e93" providerId="LiveId" clId="{3AD19779-F6CF-408B-B936-32E325DFF889}" dt="2024-09-06T23:16:50.741" v="507" actId="20577"/>
          <ac:spMkLst>
            <pc:docMk/>
            <pc:sldMk cId="116960969" sldId="279"/>
            <ac:spMk id="153" creationId="{00000000-0000-0000-0000-000000000000}"/>
          </ac:spMkLst>
        </pc:spChg>
        <pc:spChg chg="mod">
          <ac:chgData name="K'milo 717" userId="489b15741c874e93" providerId="LiveId" clId="{3AD19779-F6CF-408B-B936-32E325DFF889}" dt="2024-09-06T23:17:13.500" v="541" actId="20577"/>
          <ac:spMkLst>
            <pc:docMk/>
            <pc:sldMk cId="116960969" sldId="279"/>
            <ac:spMk id="15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41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89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32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868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51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7.jp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995422" y="2551837"/>
            <a:ext cx="572001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Sistema de Gestión de Historial Médico para Veterinarias</a:t>
            </a:r>
            <a:endParaRPr sz="4400" b="1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6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BA36927-AACC-FC4F-AA76-7D8BAC3B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73" y="2330296"/>
            <a:ext cx="2052485" cy="205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82FC82-75AD-81DC-C3ED-DB26807C9762}"/>
              </a:ext>
            </a:extLst>
          </p:cNvPr>
          <p:cNvSpPr txBox="1"/>
          <p:nvPr/>
        </p:nvSpPr>
        <p:spPr>
          <a:xfrm>
            <a:off x="3048000" y="327757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 dirty="0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003A7D2-9951-B8B8-22B0-07382FEDC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958" y="2465541"/>
            <a:ext cx="1959421" cy="17819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1822701" y="500784"/>
            <a:ext cx="854659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Gestión de Historial Médico para Veterinarias</a:t>
            </a:r>
          </a:p>
        </p:txBody>
      </p:sp>
      <p:cxnSp>
        <p:nvCxnSpPr>
          <p:cNvPr id="109" name="Google Shape;109;p18"/>
          <p:cNvCxnSpPr/>
          <p:nvPr/>
        </p:nvCxnSpPr>
        <p:spPr>
          <a:xfrm>
            <a:off x="5227899" y="4176003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8"/>
          <p:cNvSpPr txBox="1"/>
          <p:nvPr/>
        </p:nvSpPr>
        <p:spPr>
          <a:xfrm>
            <a:off x="4168816" y="4317793"/>
            <a:ext cx="385436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CO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Camilo </a:t>
            </a:r>
            <a:r>
              <a:rPr lang="es-CO" sz="1600" dirty="0" err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Andres</a:t>
            </a:r>
            <a:r>
              <a:rPr lang="es-CO" sz="1600" dirty="0">
                <a:ea typeface="Work Sans Light"/>
              </a:rPr>
              <a:t> </a:t>
            </a:r>
            <a:r>
              <a:rPr lang="es-CO" sz="1600" dirty="0" err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Perez</a:t>
            </a:r>
            <a:r>
              <a:rPr lang="es-CO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CO" sz="1600" dirty="0" err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Mendez</a:t>
            </a:r>
            <a:endParaRPr lang="es-CO" sz="1600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Work Sans Light"/>
                <a:sym typeface="Work Sans Light"/>
              </a:rPr>
              <a:t>Kevin José</a:t>
            </a:r>
            <a:r>
              <a:rPr lang="es-MX" sz="1600" dirty="0"/>
              <a:t> </a:t>
            </a:r>
            <a:r>
              <a:rPr lang="es-MX" sz="1600" dirty="0">
                <a:solidFill>
                  <a:schemeClr val="lt1"/>
                </a:solidFill>
                <a:latin typeface="Work Sans Light"/>
                <a:sym typeface="Work Sans Light"/>
              </a:rPr>
              <a:t>Cáceres Hernández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Andrea Sofía Rojas Parra</a:t>
            </a:r>
            <a:endParaRPr sz="1600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25 de marzo de 2023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897901" y="1956427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987010" y="1698500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Contenido:</a:t>
            </a:r>
            <a:endParaRPr dirty="0"/>
          </a:p>
        </p:txBody>
      </p:sp>
      <p:sp>
        <p:nvSpPr>
          <p:cNvPr id="154" name="Google Shape;154;p23"/>
          <p:cNvSpPr txBox="1"/>
          <p:nvPr/>
        </p:nvSpPr>
        <p:spPr>
          <a:xfrm>
            <a:off x="1177279" y="2470783"/>
            <a:ext cx="483481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objetos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paquetes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despliegue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casos de uso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Wireframes</a:t>
            </a:r>
            <a:endParaRPr lang="es-MX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Mockups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C1DDDE7-7940-E708-FAEC-648C27BB1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2" y="1"/>
            <a:ext cx="5607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Objetos: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7" name="Imagen 6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787CD39C-6958-6FD0-08D9-41BF657CA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555" y="1480439"/>
            <a:ext cx="8806889" cy="53816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7D8568-1235-6437-9236-8AAA9D2D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352" y="1480439"/>
            <a:ext cx="10067295" cy="53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2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Paquetes: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D1535F9-51C7-FB30-B786-0834071FA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40" y="1455855"/>
            <a:ext cx="10214519" cy="54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8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Despliegue: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A75159-9E5B-E0A2-AE11-E696489BA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564"/>
            <a:ext cx="12192000" cy="52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Casos de Uso:</a:t>
            </a:r>
            <a:endParaRPr dirty="0"/>
          </a:p>
        </p:txBody>
      </p:sp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C1254D6-CC6C-7D64-CC5F-736739E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9" y="640"/>
            <a:ext cx="1170338" cy="11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E12E05B-CEBF-9703-B95F-DD58A102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67" y="154876"/>
            <a:ext cx="1117272" cy="10161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05EC98-2F4F-9DC9-8CDD-94BF1C211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36" y="1545885"/>
            <a:ext cx="3456207" cy="2811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077FED-4109-666B-E54B-BCF2AA91A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44" y="1545884"/>
            <a:ext cx="3991890" cy="2811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F48536-CA39-A9EA-AC78-152D678FC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334" y="1545884"/>
            <a:ext cx="3970870" cy="2811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43F3931-CA9E-37E4-3AB8-D9FD4E728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236" y="4357376"/>
            <a:ext cx="3456207" cy="12396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75FA4C9-A4C2-8FCF-9BCB-FF432CD571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2984" y="4357376"/>
            <a:ext cx="2930809" cy="12368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F491012-5C99-2ADD-DB9B-4DB4EDF31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4333" y="4357376"/>
            <a:ext cx="3970871" cy="13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2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897901" y="1956427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987010" y="1698500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Interfaz - </a:t>
            </a:r>
            <a:r>
              <a:rPr lang="es-MX" sz="3200" dirty="0" err="1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Frontend</a:t>
            </a:r>
            <a:r>
              <a:rPr lang="es-MX" sz="32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</a:t>
            </a:r>
            <a:endParaRPr dirty="0"/>
          </a:p>
        </p:txBody>
      </p:sp>
      <p:sp>
        <p:nvSpPr>
          <p:cNvPr id="154" name="Google Shape;154;p23"/>
          <p:cNvSpPr txBox="1"/>
          <p:nvPr/>
        </p:nvSpPr>
        <p:spPr>
          <a:xfrm>
            <a:off x="1177279" y="2470783"/>
            <a:ext cx="483481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Wireframes</a:t>
            </a:r>
            <a:endParaRPr lang="es-MX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Mockups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C1DDDE7-7940-E708-FAEC-648C27BB1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2" y="1"/>
            <a:ext cx="5607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09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Panorámica</PresentationFormat>
  <Paragraphs>28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Work Sans Light</vt:lpstr>
      <vt:lpstr>Arial</vt:lpstr>
      <vt:lpstr>Work Sans</vt:lpstr>
      <vt:lpstr>Calibri</vt:lpstr>
      <vt:lpstr>Work Sans Medium</vt:lpstr>
      <vt:lpstr>Tema de Office</vt:lpstr>
      <vt:lpstr>Presentación de PowerPoint</vt:lpstr>
      <vt:lpstr>Presentación de PowerPoint</vt:lpstr>
      <vt:lpstr>Presentación de PowerPoint</vt:lpstr>
      <vt:lpstr>Diagrama de Objetos:</vt:lpstr>
      <vt:lpstr>Diagrama de Clases:</vt:lpstr>
      <vt:lpstr>Diagrama de Paquetes:</vt:lpstr>
      <vt:lpstr>Diagrama de Despliegue:</vt:lpstr>
      <vt:lpstr>Diagrama de Casos de Uso: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K'milo 717</cp:lastModifiedBy>
  <cp:revision>1</cp:revision>
  <dcterms:modified xsi:type="dcterms:W3CDTF">2024-09-06T23:54:09Z</dcterms:modified>
</cp:coreProperties>
</file>